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5" r:id="rId6"/>
    <p:sldId id="261" r:id="rId7"/>
    <p:sldId id="271" r:id="rId8"/>
    <p:sldId id="262" r:id="rId9"/>
    <p:sldId id="263" r:id="rId10"/>
    <p:sldId id="267" r:id="rId11"/>
    <p:sldId id="268" r:id="rId12"/>
    <p:sldId id="269" r:id="rId13"/>
    <p:sldId id="270" r:id="rId14"/>
    <p:sldId id="259" r:id="rId15"/>
    <p:sldId id="26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FFF42-395E-4140-A961-C39E18F99FE8}" v="1" dt="2025-01-20T15:29:0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y  Figueroa Peinado" userId="d2c93145-4f94-4e68-a1c8-4252dc51ff67" providerId="ADAL" clId="{B63FFF42-395E-4140-A961-C39E18F99FE8}"/>
    <pc:docChg chg="custSel addSld delSld modSld sldOrd">
      <pc:chgData name="Woody  Figueroa Peinado" userId="d2c93145-4f94-4e68-a1c8-4252dc51ff67" providerId="ADAL" clId="{B63FFF42-395E-4140-A961-C39E18F99FE8}" dt="2025-01-20T16:06:15.643" v="788" actId="20577"/>
      <pc:docMkLst>
        <pc:docMk/>
      </pc:docMkLst>
      <pc:sldChg chg="del">
        <pc:chgData name="Woody  Figueroa Peinado" userId="d2c93145-4f94-4e68-a1c8-4252dc51ff67" providerId="ADAL" clId="{B63FFF42-395E-4140-A961-C39E18F99FE8}" dt="2025-01-20T15:26:00.665" v="0" actId="2696"/>
        <pc:sldMkLst>
          <pc:docMk/>
          <pc:sldMk cId="3173301523" sldId="257"/>
        </pc:sldMkLst>
      </pc:sldChg>
      <pc:sldChg chg="addSp delSp modSp mod">
        <pc:chgData name="Woody  Figueroa Peinado" userId="d2c93145-4f94-4e68-a1c8-4252dc51ff67" providerId="ADAL" clId="{B63FFF42-395E-4140-A961-C39E18F99FE8}" dt="2025-01-20T16:01:45.854" v="756" actId="1076"/>
        <pc:sldMkLst>
          <pc:docMk/>
          <pc:sldMk cId="1077595381" sldId="258"/>
        </pc:sldMkLst>
        <pc:spChg chg="add mod">
          <ac:chgData name="Woody  Figueroa Peinado" userId="d2c93145-4f94-4e68-a1c8-4252dc51ff67" providerId="ADAL" clId="{B63FFF42-395E-4140-A961-C39E18F99FE8}" dt="2025-01-20T16:01:45.854" v="756" actId="1076"/>
          <ac:spMkLst>
            <pc:docMk/>
            <pc:sldMk cId="1077595381" sldId="258"/>
            <ac:spMk id="3" creationId="{76FCD71B-770C-A61F-F3CF-C2B70B119681}"/>
          </ac:spMkLst>
        </pc:spChg>
        <pc:spChg chg="add del">
          <ac:chgData name="Woody  Figueroa Peinado" userId="d2c93145-4f94-4e68-a1c8-4252dc51ff67" providerId="ADAL" clId="{B63FFF42-395E-4140-A961-C39E18F99FE8}" dt="2025-01-20T15:33:41.035" v="250" actId="478"/>
          <ac:spMkLst>
            <pc:docMk/>
            <pc:sldMk cId="1077595381" sldId="258"/>
            <ac:spMk id="5" creationId="{56B54A50-913E-C3F7-3C54-9C1B6AE583B1}"/>
          </ac:spMkLst>
        </pc:spChg>
      </pc:sldChg>
      <pc:sldChg chg="ord">
        <pc:chgData name="Woody  Figueroa Peinado" userId="d2c93145-4f94-4e68-a1c8-4252dc51ff67" providerId="ADAL" clId="{B63FFF42-395E-4140-A961-C39E18F99FE8}" dt="2025-01-20T16:05:04.747" v="781"/>
        <pc:sldMkLst>
          <pc:docMk/>
          <pc:sldMk cId="2657783482" sldId="259"/>
        </pc:sldMkLst>
      </pc:sldChg>
      <pc:sldChg chg="addSp delSp modSp add mod">
        <pc:chgData name="Woody  Figueroa Peinado" userId="d2c93145-4f94-4e68-a1c8-4252dc51ff67" providerId="ADAL" clId="{B63FFF42-395E-4140-A961-C39E18F99FE8}" dt="2025-01-20T16:06:15.643" v="788" actId="20577"/>
        <pc:sldMkLst>
          <pc:docMk/>
          <pc:sldMk cId="3304087099" sldId="261"/>
        </pc:sldMkLst>
        <pc:spChg chg="add del mod">
          <ac:chgData name="Woody  Figueroa Peinado" userId="d2c93145-4f94-4e68-a1c8-4252dc51ff67" providerId="ADAL" clId="{B63FFF42-395E-4140-A961-C39E18F99FE8}" dt="2025-01-20T15:33:03.619" v="221" actId="478"/>
          <ac:spMkLst>
            <pc:docMk/>
            <pc:sldMk cId="3304087099" sldId="261"/>
            <ac:spMk id="2" creationId="{BEE68575-4A3F-BC40-B135-70E07193A303}"/>
          </ac:spMkLst>
        </pc:spChg>
        <pc:spChg chg="mod">
          <ac:chgData name="Woody  Figueroa Peinado" userId="d2c93145-4f94-4e68-a1c8-4252dc51ff67" providerId="ADAL" clId="{B63FFF42-395E-4140-A961-C39E18F99FE8}" dt="2025-01-20T16:06:15.643" v="788" actId="20577"/>
          <ac:spMkLst>
            <pc:docMk/>
            <pc:sldMk cId="3304087099" sldId="261"/>
            <ac:spMk id="3" creationId="{A05BEB79-5E2D-94B3-D958-6AC7A6F70137}"/>
          </ac:spMkLst>
        </pc:spChg>
      </pc:sldChg>
      <pc:sldChg chg="addSp modSp add mod">
        <pc:chgData name="Woody  Figueroa Peinado" userId="d2c93145-4f94-4e68-a1c8-4252dc51ff67" providerId="ADAL" clId="{B63FFF42-395E-4140-A961-C39E18F99FE8}" dt="2025-01-20T16:03:44.303" v="766" actId="1076"/>
        <pc:sldMkLst>
          <pc:docMk/>
          <pc:sldMk cId="221427234" sldId="262"/>
        </pc:sldMkLst>
        <pc:spChg chg="mod">
          <ac:chgData name="Woody  Figueroa Peinado" userId="d2c93145-4f94-4e68-a1c8-4252dc51ff67" providerId="ADAL" clId="{B63FFF42-395E-4140-A961-C39E18F99FE8}" dt="2025-01-20T16:03:44.303" v="766" actId="1076"/>
          <ac:spMkLst>
            <pc:docMk/>
            <pc:sldMk cId="221427234" sldId="262"/>
            <ac:spMk id="3" creationId="{4414D694-2337-774E-ED6A-82360826F09C}"/>
          </ac:spMkLst>
        </pc:spChg>
        <pc:spChg chg="add mod">
          <ac:chgData name="Woody  Figueroa Peinado" userId="d2c93145-4f94-4e68-a1c8-4252dc51ff67" providerId="ADAL" clId="{B63FFF42-395E-4140-A961-C39E18F99FE8}" dt="2025-01-20T15:29:03.238" v="54" actId="14100"/>
          <ac:spMkLst>
            <pc:docMk/>
            <pc:sldMk cId="221427234" sldId="262"/>
            <ac:spMk id="4" creationId="{6151E6B6-7BC1-03FA-517D-10855DB1BB10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3:49.201" v="767" actId="1076"/>
        <pc:sldMkLst>
          <pc:docMk/>
          <pc:sldMk cId="1256676858" sldId="263"/>
        </pc:sldMkLst>
        <pc:spChg chg="mod">
          <ac:chgData name="Woody  Figueroa Peinado" userId="d2c93145-4f94-4e68-a1c8-4252dc51ff67" providerId="ADAL" clId="{B63FFF42-395E-4140-A961-C39E18F99FE8}" dt="2025-01-20T16:03:49.201" v="767" actId="1076"/>
          <ac:spMkLst>
            <pc:docMk/>
            <pc:sldMk cId="1256676858" sldId="263"/>
            <ac:spMk id="3" creationId="{BF4B2B65-173F-47DE-3ABE-070BB295C220}"/>
          </ac:spMkLst>
        </pc:spChg>
        <pc:spChg chg="mod">
          <ac:chgData name="Woody  Figueroa Peinado" userId="d2c93145-4f94-4e68-a1c8-4252dc51ff67" providerId="ADAL" clId="{B63FFF42-395E-4140-A961-C39E18F99FE8}" dt="2025-01-20T15:53:28.300" v="594" actId="1076"/>
          <ac:spMkLst>
            <pc:docMk/>
            <pc:sldMk cId="1256676858" sldId="263"/>
            <ac:spMk id="4" creationId="{A5B689B4-C41A-4D80-F374-8DE364D74FF1}"/>
          </ac:spMkLst>
        </pc:spChg>
      </pc:sldChg>
      <pc:sldChg chg="addSp modSp add mod">
        <pc:chgData name="Woody  Figueroa Peinado" userId="d2c93145-4f94-4e68-a1c8-4252dc51ff67" providerId="ADAL" clId="{B63FFF42-395E-4140-A961-C39E18F99FE8}" dt="2025-01-20T16:03:12.985" v="763" actId="1076"/>
        <pc:sldMkLst>
          <pc:docMk/>
          <pc:sldMk cId="645273566" sldId="264"/>
        </pc:sldMkLst>
        <pc:spChg chg="mod">
          <ac:chgData name="Woody  Figueroa Peinado" userId="d2c93145-4f94-4e68-a1c8-4252dc51ff67" providerId="ADAL" clId="{B63FFF42-395E-4140-A961-C39E18F99FE8}" dt="2025-01-20T16:03:12.985" v="763" actId="1076"/>
          <ac:spMkLst>
            <pc:docMk/>
            <pc:sldMk cId="645273566" sldId="264"/>
            <ac:spMk id="3" creationId="{4BC83604-B91F-B206-2E1C-47332D254D6B}"/>
          </ac:spMkLst>
        </pc:spChg>
        <pc:spChg chg="add mod">
          <ac:chgData name="Woody  Figueroa Peinado" userId="d2c93145-4f94-4e68-a1c8-4252dc51ff67" providerId="ADAL" clId="{B63FFF42-395E-4140-A961-C39E18F99FE8}" dt="2025-01-20T16:03:07.530" v="762" actId="1076"/>
          <ac:spMkLst>
            <pc:docMk/>
            <pc:sldMk cId="645273566" sldId="264"/>
            <ac:spMk id="4" creationId="{F3C6A82F-C771-7343-53CC-771CECD0DCB8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3:24.427" v="764" actId="1076"/>
        <pc:sldMkLst>
          <pc:docMk/>
          <pc:sldMk cId="3084870255" sldId="265"/>
        </pc:sldMkLst>
        <pc:spChg chg="mod">
          <ac:chgData name="Woody  Figueroa Peinado" userId="d2c93145-4f94-4e68-a1c8-4252dc51ff67" providerId="ADAL" clId="{B63FFF42-395E-4140-A961-C39E18F99FE8}" dt="2025-01-20T16:03:24.427" v="764" actId="1076"/>
          <ac:spMkLst>
            <pc:docMk/>
            <pc:sldMk cId="3084870255" sldId="265"/>
            <ac:spMk id="4" creationId="{590BB12A-68F0-69EB-6983-B55C59CA9BDB}"/>
          </ac:spMkLst>
        </pc:spChg>
      </pc:sldChg>
      <pc:sldChg chg="modSp add del mod ord">
        <pc:chgData name="Woody  Figueroa Peinado" userId="d2c93145-4f94-4e68-a1c8-4252dc51ff67" providerId="ADAL" clId="{B63FFF42-395E-4140-A961-C39E18F99FE8}" dt="2025-01-20T15:41:10.630" v="445" actId="2696"/>
        <pc:sldMkLst>
          <pc:docMk/>
          <pc:sldMk cId="507458768" sldId="266"/>
        </pc:sldMkLst>
        <pc:spChg chg="mod">
          <ac:chgData name="Woody  Figueroa Peinado" userId="d2c93145-4f94-4e68-a1c8-4252dc51ff67" providerId="ADAL" clId="{B63FFF42-395E-4140-A961-C39E18F99FE8}" dt="2025-01-20T15:41:06.151" v="444" actId="1076"/>
          <ac:spMkLst>
            <pc:docMk/>
            <pc:sldMk cId="507458768" sldId="266"/>
            <ac:spMk id="4" creationId="{83B5D5F4-BD1C-FD90-0F4A-6B5FB4802A6D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3:30.689" v="765" actId="1076"/>
        <pc:sldMkLst>
          <pc:docMk/>
          <pc:sldMk cId="2253977929" sldId="266"/>
        </pc:sldMkLst>
        <pc:spChg chg="mod">
          <ac:chgData name="Woody  Figueroa Peinado" userId="d2c93145-4f94-4e68-a1c8-4252dc51ff67" providerId="ADAL" clId="{B63FFF42-395E-4140-A961-C39E18F99FE8}" dt="2025-01-20T16:03:30.689" v="765" actId="1076"/>
          <ac:spMkLst>
            <pc:docMk/>
            <pc:sldMk cId="2253977929" sldId="266"/>
            <ac:spMk id="3" creationId="{E87A44FA-3AAE-68F2-908F-551D8AC7B25B}"/>
          </ac:spMkLst>
        </pc:spChg>
        <pc:spChg chg="mod">
          <ac:chgData name="Woody  Figueroa Peinado" userId="d2c93145-4f94-4e68-a1c8-4252dc51ff67" providerId="ADAL" clId="{B63FFF42-395E-4140-A961-C39E18F99FE8}" dt="2025-01-20T16:02:58.548" v="760" actId="14100"/>
          <ac:spMkLst>
            <pc:docMk/>
            <pc:sldMk cId="2253977929" sldId="266"/>
            <ac:spMk id="4" creationId="{18BE9481-CCA8-A931-13DC-40B76F8CFDAB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4:03.947" v="769" actId="1076"/>
        <pc:sldMkLst>
          <pc:docMk/>
          <pc:sldMk cId="3074067029" sldId="267"/>
        </pc:sldMkLst>
        <pc:spChg chg="mod">
          <ac:chgData name="Woody  Figueroa Peinado" userId="d2c93145-4f94-4e68-a1c8-4252dc51ff67" providerId="ADAL" clId="{B63FFF42-395E-4140-A961-C39E18F99FE8}" dt="2025-01-20T16:03:56.226" v="768" actId="1076"/>
          <ac:spMkLst>
            <pc:docMk/>
            <pc:sldMk cId="3074067029" sldId="267"/>
            <ac:spMk id="3" creationId="{7A874AEF-CAB5-296B-FCBD-AD2679AFECAC}"/>
          </ac:spMkLst>
        </pc:spChg>
        <pc:spChg chg="mod">
          <ac:chgData name="Woody  Figueroa Peinado" userId="d2c93145-4f94-4e68-a1c8-4252dc51ff67" providerId="ADAL" clId="{B63FFF42-395E-4140-A961-C39E18F99FE8}" dt="2025-01-20T16:04:03.947" v="769" actId="1076"/>
          <ac:spMkLst>
            <pc:docMk/>
            <pc:sldMk cId="3074067029" sldId="267"/>
            <ac:spMk id="4" creationId="{A9067D95-AAC5-E428-D646-A9A8B3A05157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4:21.530" v="773" actId="14100"/>
        <pc:sldMkLst>
          <pc:docMk/>
          <pc:sldMk cId="1923406674" sldId="268"/>
        </pc:sldMkLst>
        <pc:spChg chg="mod">
          <ac:chgData name="Woody  Figueroa Peinado" userId="d2c93145-4f94-4e68-a1c8-4252dc51ff67" providerId="ADAL" clId="{B63FFF42-395E-4140-A961-C39E18F99FE8}" dt="2025-01-20T16:04:16.962" v="772" actId="1076"/>
          <ac:spMkLst>
            <pc:docMk/>
            <pc:sldMk cId="1923406674" sldId="268"/>
            <ac:spMk id="3" creationId="{F0521A40-92AB-4BBD-12FE-99F0B8A666F9}"/>
          </ac:spMkLst>
        </pc:spChg>
        <pc:spChg chg="mod">
          <ac:chgData name="Woody  Figueroa Peinado" userId="d2c93145-4f94-4e68-a1c8-4252dc51ff67" providerId="ADAL" clId="{B63FFF42-395E-4140-A961-C39E18F99FE8}" dt="2025-01-20T16:04:21.530" v="773" actId="14100"/>
          <ac:spMkLst>
            <pc:docMk/>
            <pc:sldMk cId="1923406674" sldId="268"/>
            <ac:spMk id="4" creationId="{70DD5EC1-F6DE-25F9-3F43-24BB8F4C5522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4:29.784" v="775" actId="1076"/>
        <pc:sldMkLst>
          <pc:docMk/>
          <pc:sldMk cId="818873263" sldId="269"/>
        </pc:sldMkLst>
        <pc:spChg chg="mod">
          <ac:chgData name="Woody  Figueroa Peinado" userId="d2c93145-4f94-4e68-a1c8-4252dc51ff67" providerId="ADAL" clId="{B63FFF42-395E-4140-A961-C39E18F99FE8}" dt="2025-01-20T16:04:26.568" v="774" actId="1076"/>
          <ac:spMkLst>
            <pc:docMk/>
            <pc:sldMk cId="818873263" sldId="269"/>
            <ac:spMk id="3" creationId="{B7A0CD39-0EB2-A730-5DCE-C13D7E66034C}"/>
          </ac:spMkLst>
        </pc:spChg>
        <pc:spChg chg="mod">
          <ac:chgData name="Woody  Figueroa Peinado" userId="d2c93145-4f94-4e68-a1c8-4252dc51ff67" providerId="ADAL" clId="{B63FFF42-395E-4140-A961-C39E18F99FE8}" dt="2025-01-20T16:04:29.784" v="775" actId="1076"/>
          <ac:spMkLst>
            <pc:docMk/>
            <pc:sldMk cId="818873263" sldId="269"/>
            <ac:spMk id="4" creationId="{4897406D-0577-CAEA-CEAB-B7B733B5D4BA}"/>
          </ac:spMkLst>
        </pc:spChg>
      </pc:sldChg>
      <pc:sldChg chg="modSp add mod">
        <pc:chgData name="Woody  Figueroa Peinado" userId="d2c93145-4f94-4e68-a1c8-4252dc51ff67" providerId="ADAL" clId="{B63FFF42-395E-4140-A961-C39E18F99FE8}" dt="2025-01-20T16:04:51.804" v="779" actId="207"/>
        <pc:sldMkLst>
          <pc:docMk/>
          <pc:sldMk cId="1778774630" sldId="270"/>
        </pc:sldMkLst>
        <pc:spChg chg="mod">
          <ac:chgData name="Woody  Figueroa Peinado" userId="d2c93145-4f94-4e68-a1c8-4252dc51ff67" providerId="ADAL" clId="{B63FFF42-395E-4140-A961-C39E18F99FE8}" dt="2025-01-20T16:04:34.059" v="776" actId="1076"/>
          <ac:spMkLst>
            <pc:docMk/>
            <pc:sldMk cId="1778774630" sldId="270"/>
            <ac:spMk id="3" creationId="{13568632-8B5F-B61F-9E2E-12CEF751AFE9}"/>
          </ac:spMkLst>
        </pc:spChg>
        <pc:spChg chg="mod">
          <ac:chgData name="Woody  Figueroa Peinado" userId="d2c93145-4f94-4e68-a1c8-4252dc51ff67" providerId="ADAL" clId="{B63FFF42-395E-4140-A961-C39E18F99FE8}" dt="2025-01-20T16:04:51.804" v="779" actId="207"/>
          <ac:spMkLst>
            <pc:docMk/>
            <pc:sldMk cId="1778774630" sldId="270"/>
            <ac:spMk id="4" creationId="{DA599FC5-F86E-7115-1327-F60D5A892BBA}"/>
          </ac:spMkLst>
        </pc:spChg>
      </pc:sldChg>
      <pc:sldChg chg="add">
        <pc:chgData name="Woody  Figueroa Peinado" userId="d2c93145-4f94-4e68-a1c8-4252dc51ff67" providerId="ADAL" clId="{B63FFF42-395E-4140-A961-C39E18F99FE8}" dt="2025-01-20T16:06:02.644" v="782" actId="2890"/>
        <pc:sldMkLst>
          <pc:docMk/>
          <pc:sldMk cId="103741267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C6F50D3-7DD8-49A1-B8F7-08BDF555E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D49B5F-5999-4D6E-B61A-6CA2DB5AA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06D126D-8B8F-4910-8D12-E093555B6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639C7A4-2829-498F-9EB9-D72395BB5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B82428E-642E-4ADD-A3E9-9AE2A3F1A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A9976-8ED6-4990-A0D9-B242D007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6B101F-6FD6-46FE-935E-30B2AC86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F1ED4-A0AF-4F9C-ACCC-5231769BF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B31-17D0-43D9-B195-3E755A1713E4}" type="datetimeFigureOut">
              <a:rPr lang="es-CO" smtClean="0"/>
              <a:t>20/01/2025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3B385E-CBCD-4E4F-9D09-7F2654397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0CFB8-ABC1-4B9E-8348-F7485802D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83F58-0F7C-4CF4-8BAB-9F5CA47302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0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8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10C24-C275-4EBF-6DA4-53ACFECE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874AEF-CAB5-296B-FCBD-AD2679AFECAC}"/>
              </a:ext>
            </a:extLst>
          </p:cNvPr>
          <p:cNvSpPr txBox="1"/>
          <p:nvPr/>
        </p:nvSpPr>
        <p:spPr>
          <a:xfrm>
            <a:off x="2576348" y="2002953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MATERIALES Y METODOS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067D95-AAC5-E428-D646-A9A8B3A05157}"/>
              </a:ext>
            </a:extLst>
          </p:cNvPr>
          <p:cNvSpPr txBox="1"/>
          <p:nvPr/>
        </p:nvSpPr>
        <p:spPr>
          <a:xfrm>
            <a:off x="2843050" y="3004749"/>
            <a:ext cx="9348950" cy="144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Se debe indicar los métodos de recolección y análisis de la información usados para el Caso.</a:t>
            </a:r>
            <a:endParaRPr lang="es-MX" sz="24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6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F87A-59C1-0FEB-488C-E6ADBD3A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521A40-92AB-4BBD-12FE-99F0B8A666F9}"/>
              </a:ext>
            </a:extLst>
          </p:cNvPr>
          <p:cNvSpPr txBox="1"/>
          <p:nvPr/>
        </p:nvSpPr>
        <p:spPr>
          <a:xfrm>
            <a:off x="999796" y="1621743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DESARROLLO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D5EC1-F6DE-25F9-3F43-24BB8F4C5522}"/>
              </a:ext>
            </a:extLst>
          </p:cNvPr>
          <p:cNvSpPr txBox="1"/>
          <p:nvPr/>
        </p:nvSpPr>
        <p:spPr>
          <a:xfrm>
            <a:off x="2475185" y="2405660"/>
            <a:ext cx="8875987" cy="423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 el flujo de acciones desarrolladas dentro del contexto o circunstancias específicas en las cuales ocurrió el caso.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Organice en secuencia los </a:t>
            </a:r>
            <a:r>
              <a:rPr lang="es-CO" sz="25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hechos del antes y el después </a:t>
            </a: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haber aplicado la innovación frugal en entornos de recursos empresariales escasos que haya </a:t>
            </a:r>
            <a:r>
              <a:rPr lang="es-CO" sz="25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generado valor en red para la empresa y en </a:t>
            </a:r>
            <a:r>
              <a:rPr lang="es-ES" sz="25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relación con sus grupos de interés</a:t>
            </a:r>
            <a:r>
              <a:rPr lang="es-ES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MX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8A003-AF42-6E2B-02E7-76106B08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A0CD39-0EB2-A730-5DCE-C13D7E66034C}"/>
              </a:ext>
            </a:extLst>
          </p:cNvPr>
          <p:cNvSpPr txBox="1"/>
          <p:nvPr/>
        </p:nvSpPr>
        <p:spPr>
          <a:xfrm>
            <a:off x="2544817" y="1876829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LECCIONES APRENDIDAS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97406D-0577-CAEA-CEAB-B7B733B5D4BA}"/>
              </a:ext>
            </a:extLst>
          </p:cNvPr>
          <p:cNvSpPr txBox="1"/>
          <p:nvPr/>
        </p:nvSpPr>
        <p:spPr>
          <a:xfrm>
            <a:off x="2797066" y="3141781"/>
            <a:ext cx="8686801" cy="1922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Exprese las relaciones entre el </a:t>
            </a:r>
            <a:r>
              <a:rPr lang="es-CO" sz="25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resultado de la experiencia y los factores críticos o condiciones </a:t>
            </a: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pueden haber incidido sobre su éxito o lo obstaculizaron. </a:t>
            </a:r>
            <a:endParaRPr lang="es-MX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7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700CA-303C-58B1-385E-562793A9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568632-8B5F-B61F-9E2E-12CEF751AFE9}"/>
              </a:ext>
            </a:extLst>
          </p:cNvPr>
          <p:cNvSpPr txBox="1"/>
          <p:nvPr/>
        </p:nvSpPr>
        <p:spPr>
          <a:xfrm>
            <a:off x="2292569" y="1558681"/>
            <a:ext cx="8964010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CONCLUSIONES Y RECOMENDACIONES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599FC5-F86E-7115-1327-F60D5A892BBA}"/>
              </a:ext>
            </a:extLst>
          </p:cNvPr>
          <p:cNvSpPr txBox="1"/>
          <p:nvPr/>
        </p:nvSpPr>
        <p:spPr>
          <a:xfrm>
            <a:off x="2431173" y="2639295"/>
            <a:ext cx="8686801" cy="4445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Realice el cierre final de las ideas expuestas del caso, indicando su relevancia de aplicación en el contexto especifico de análisis.</a:t>
            </a:r>
            <a:endParaRPr lang="es-MX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Establezca recomendaciones  orientadoras que puedan se replicables, tenga en cuenta responder a la pregunta: </a:t>
            </a:r>
            <a:endParaRPr lang="es-MX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podría hacerse diferente y mejor en una próxima ocasión?</a:t>
            </a:r>
            <a:endParaRPr lang="es-MX" sz="25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MX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78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46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FCD71B-770C-A61F-F3CF-C2B70B119681}"/>
              </a:ext>
            </a:extLst>
          </p:cNvPr>
          <p:cNvSpPr txBox="1"/>
          <p:nvPr/>
        </p:nvSpPr>
        <p:spPr>
          <a:xfrm>
            <a:off x="2605252" y="1908359"/>
            <a:ext cx="8682859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TITULO DEL CASO EMPRESARIAL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9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85878-60A4-5F51-9989-EB6DA7C5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C83604-B91F-B206-2E1C-47332D254D6B}"/>
              </a:ext>
            </a:extLst>
          </p:cNvPr>
          <p:cNvSpPr txBox="1"/>
          <p:nvPr/>
        </p:nvSpPr>
        <p:spPr>
          <a:xfrm>
            <a:off x="2319830" y="1183146"/>
            <a:ext cx="8682859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PITCH 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6A82F-C771-7343-53CC-771CECD0DCB8}"/>
              </a:ext>
            </a:extLst>
          </p:cNvPr>
          <p:cNvSpPr txBox="1"/>
          <p:nvPr/>
        </p:nvSpPr>
        <p:spPr>
          <a:xfrm>
            <a:off x="1876098" y="1931904"/>
            <a:ext cx="9570324" cy="5150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Formato del Video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Opci</a:t>
            </a:r>
            <a:r>
              <a:rPr lang="es-CO" sz="2400" b="1" kern="100" dirty="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ón 1: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Elabore un video en </a:t>
            </a: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formato MP3 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donde en un tiempo máximo de </a:t>
            </a: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minutos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 el desarrollo del caso de aplicación de la innovación frugal con recursos empresariales escasos.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 debe realizarse en sitio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decir en la instalación de la empresa en donde se evidencia la experiencia generadora de valor en red.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 verse claramente el rostro y escucharse la voz de los presentadores de la  experiencia de valor.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74CB-8EAA-388E-F49C-D9803971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7A44FA-3AAE-68F2-908F-551D8AC7B25B}"/>
              </a:ext>
            </a:extLst>
          </p:cNvPr>
          <p:cNvSpPr txBox="1"/>
          <p:nvPr/>
        </p:nvSpPr>
        <p:spPr>
          <a:xfrm>
            <a:off x="2196004" y="1325035"/>
            <a:ext cx="8682859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PITCH 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BE9481-CCA8-A931-13DC-40B76F8CFDAB}"/>
              </a:ext>
            </a:extLst>
          </p:cNvPr>
          <p:cNvSpPr txBox="1"/>
          <p:nvPr/>
        </p:nvSpPr>
        <p:spPr>
          <a:xfrm>
            <a:off x="1954925" y="1951297"/>
            <a:ext cx="9491497" cy="472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Formato del Video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Opci</a:t>
            </a:r>
            <a:r>
              <a:rPr lang="es-CO" sz="2400" b="1" kern="100" dirty="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ón 2: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Elabore un video en </a:t>
            </a: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formato MP3 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donde en un tiempo máximo de </a:t>
            </a: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minutos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 el desarrollo del caso de aplicación de la innovación frugal con recursos empresariales escasos.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Realice una presentación </a:t>
            </a: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donde adjunte fotografías que evidencien el proceso y conviértalo a modo video formato MP3.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Debe verse claramente el rostro y escucharse la voz de los presentadores de la  experiencia de valor.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B2146-0545-DFC7-EB01-9F446A009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E2D45A-8F0C-75CA-9865-9B6AC68E9C74}"/>
              </a:ext>
            </a:extLst>
          </p:cNvPr>
          <p:cNvSpPr txBox="1"/>
          <p:nvPr/>
        </p:nvSpPr>
        <p:spPr>
          <a:xfrm>
            <a:off x="1754570" y="1325035"/>
            <a:ext cx="8682859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PITCH 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0BB12A-68F0-69EB-6983-B55C59CA9BDB}"/>
              </a:ext>
            </a:extLst>
          </p:cNvPr>
          <p:cNvSpPr txBox="1"/>
          <p:nvPr/>
        </p:nvSpPr>
        <p:spPr>
          <a:xfrm>
            <a:off x="3042745" y="2408977"/>
            <a:ext cx="8682859" cy="102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Estructura del Video: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video debe contener la siguiente estructura: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B3CA-746D-A7B2-D719-22436CE4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5BEB79-5E2D-94B3-D958-6AC7A6F70137}"/>
              </a:ext>
            </a:extLst>
          </p:cNvPr>
          <p:cNvSpPr txBox="1"/>
          <p:nvPr/>
        </p:nvSpPr>
        <p:spPr>
          <a:xfrm>
            <a:off x="2794438" y="1624580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TITULO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8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2F75-8C08-455A-CD35-F247A2D5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F7C4BC-2E5D-CC57-69DF-AB1FCCB084FE}"/>
              </a:ext>
            </a:extLst>
          </p:cNvPr>
          <p:cNvSpPr txBox="1"/>
          <p:nvPr/>
        </p:nvSpPr>
        <p:spPr>
          <a:xfrm>
            <a:off x="2794438" y="1624580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AUTORES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BE9C-0807-854B-916A-6366BBEB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14D694-2337-774E-ED6A-82360826F09C}"/>
              </a:ext>
            </a:extLst>
          </p:cNvPr>
          <p:cNvSpPr txBox="1"/>
          <p:nvPr/>
        </p:nvSpPr>
        <p:spPr>
          <a:xfrm>
            <a:off x="2053459" y="1750704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NOMBRE DE LA EMPRESA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51E6B6-7BC1-03FA-517D-10855DB1BB10}"/>
              </a:ext>
            </a:extLst>
          </p:cNvPr>
          <p:cNvSpPr txBox="1"/>
          <p:nvPr/>
        </p:nvSpPr>
        <p:spPr>
          <a:xfrm>
            <a:off x="2364828" y="2875436"/>
            <a:ext cx="9348950" cy="917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 referencia al nombre de la empresa en donde se aplicó la experiencia generadora de valor.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29ABD-A6DA-9C0C-7F02-59AD1E69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B2B65-173F-47DE-3ABE-070BB295C220}"/>
              </a:ext>
            </a:extLst>
          </p:cNvPr>
          <p:cNvSpPr txBox="1"/>
          <p:nvPr/>
        </p:nvSpPr>
        <p:spPr>
          <a:xfrm>
            <a:off x="1551589" y="1939891"/>
            <a:ext cx="6093372" cy="62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CO" sz="32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INTRODUCCION</a:t>
            </a:r>
            <a:endParaRPr lang="es-MX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B689B4-C41A-4D80-F374-8DE364D74FF1}"/>
              </a:ext>
            </a:extLst>
          </p:cNvPr>
          <p:cNvSpPr txBox="1"/>
          <p:nvPr/>
        </p:nvSpPr>
        <p:spPr>
          <a:xfrm>
            <a:off x="2843050" y="2988984"/>
            <a:ext cx="9348950" cy="144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Incluye la presentación del Caso, su propósito y justificación, planteamiento de las preguntas de reflexión.</a:t>
            </a:r>
            <a:endParaRPr lang="es-MX" sz="24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76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393</Words>
  <Application>Microsoft Office PowerPoint</Application>
  <PresentationFormat>Panorámica</PresentationFormat>
  <Paragraphs>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GABRIEL LASSO</dc:creator>
  <cp:lastModifiedBy>Woody  Figueroa Peinado</cp:lastModifiedBy>
  <cp:revision>4</cp:revision>
  <dcterms:created xsi:type="dcterms:W3CDTF">2024-11-27T18:02:49Z</dcterms:created>
  <dcterms:modified xsi:type="dcterms:W3CDTF">2025-01-20T16:06:22Z</dcterms:modified>
</cp:coreProperties>
</file>